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7" r:id="rId2"/>
  </p:sldIdLst>
  <p:sldSz cx="12195175" cy="6859588"/>
  <p:notesSz cx="7099300" cy="102346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8332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8053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7775" algn="l" defTabSz="121944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02A"/>
    <a:srgbClr val="FFFFFF"/>
    <a:srgbClr val="EAEAEA"/>
    <a:srgbClr val="DDDDDD"/>
    <a:srgbClr val="B2B2B2"/>
    <a:srgbClr val="808080"/>
    <a:srgbClr val="5F5F5F"/>
    <a:srgbClr val="333333"/>
    <a:srgbClr val="1C1C1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9767" autoAdjust="0"/>
  </p:normalViewPr>
  <p:slideViewPr>
    <p:cSldViewPr>
      <p:cViewPr varScale="1">
        <p:scale>
          <a:sx n="92" d="100"/>
          <a:sy n="92" d="100"/>
        </p:scale>
        <p:origin x="1194" y="66"/>
      </p:cViewPr>
      <p:guideLst>
        <p:guide orient="horz" pos="4248"/>
        <p:guide pos="29"/>
      </p:guideLst>
    </p:cSldViewPr>
  </p:slideViewPr>
  <p:outlineViewPr>
    <p:cViewPr>
      <p:scale>
        <a:sx n="33" d="100"/>
        <a:sy n="33" d="100"/>
      </p:scale>
      <p:origin x="0" y="317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6F662337-F29A-42C0-AD78-B55C516B3873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297" tIns="46812" rIns="95297" bIns="46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notes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8704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892175"/>
            <a:ext cx="637857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16700" y="9804400"/>
            <a:ext cx="411163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297" tIns="46812" rIns="95297" bIns="46812" anchor="ctr">
            <a:spAutoFit/>
          </a:bodyPr>
          <a:lstStyle/>
          <a:p>
            <a:pPr algn="r" defTabSz="963613" eaLnBrk="0" hangingPunct="0">
              <a:defRPr/>
            </a:pPr>
            <a:fld id="{B547CDA9-CD15-4116-9F85-711E0754F959}" type="slidenum">
              <a:rPr lang="en-US" sz="1500">
                <a:latin typeface="Times New Roman" pitchFamily="18" charset="0"/>
              </a:rPr>
              <a:pPr algn="r" defTabSz="963613" eaLnBrk="0" hangingPunct="0">
                <a:defRPr/>
              </a:pPr>
              <a:t>‹#›</a:t>
            </a:fld>
            <a:endParaRPr lang="en-US" sz="15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1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72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44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916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88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665361" y="610763"/>
            <a:ext cx="319841" cy="5627344"/>
            <a:chOff x="5475" y="54"/>
            <a:chExt cx="216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0" name="Rectangle 191"/>
            <p:cNvSpPr>
              <a:spLocks noChangeArrowheads="1"/>
            </p:cNvSpPr>
            <p:nvPr userDrawn="1"/>
          </p:nvSpPr>
          <p:spPr bwMode="auto">
            <a:xfrm>
              <a:off x="5585" y="161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1" name="Rectangle 193"/>
            <p:cNvSpPr>
              <a:spLocks noChangeArrowheads="1"/>
            </p:cNvSpPr>
            <p:nvPr userDrawn="1"/>
          </p:nvSpPr>
          <p:spPr bwMode="auto">
            <a:xfrm>
              <a:off x="5585" y="107"/>
              <a:ext cx="52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2" name="Rectangle 194"/>
            <p:cNvSpPr>
              <a:spLocks noChangeArrowheads="1"/>
            </p:cNvSpPr>
            <p:nvPr userDrawn="1"/>
          </p:nvSpPr>
          <p:spPr bwMode="auto">
            <a:xfrm>
              <a:off x="5637" y="107"/>
              <a:ext cx="54" cy="54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3" name="Rectangle 195"/>
            <p:cNvSpPr>
              <a:spLocks noChangeArrowheads="1"/>
            </p:cNvSpPr>
            <p:nvPr userDrawn="1"/>
          </p:nvSpPr>
          <p:spPr bwMode="auto">
            <a:xfrm>
              <a:off x="5531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4" name="Rectangle 196"/>
            <p:cNvSpPr>
              <a:spLocks noChangeArrowheads="1"/>
            </p:cNvSpPr>
            <p:nvPr userDrawn="1"/>
          </p:nvSpPr>
          <p:spPr bwMode="auto">
            <a:xfrm>
              <a:off x="5585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5" name="Rectangle 197"/>
            <p:cNvSpPr>
              <a:spLocks noChangeArrowheads="1"/>
            </p:cNvSpPr>
            <p:nvPr userDrawn="1"/>
          </p:nvSpPr>
          <p:spPr bwMode="auto">
            <a:xfrm>
              <a:off x="5637" y="55"/>
              <a:ext cx="54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16" name="Rectangle 198"/>
            <p:cNvSpPr>
              <a:spLocks noChangeArrowheads="1"/>
            </p:cNvSpPr>
            <p:nvPr userDrawn="1"/>
          </p:nvSpPr>
          <p:spPr bwMode="auto">
            <a:xfrm>
              <a:off x="5479" y="55"/>
              <a:ext cx="52" cy="52"/>
            </a:xfrm>
            <a:prstGeom prst="rect">
              <a:avLst/>
            </a:prstGeom>
            <a:solidFill>
              <a:srgbClr val="006599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27360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239248" y="76226"/>
            <a:ext cx="11258940" cy="2555839"/>
          </a:xfrm>
        </p:spPr>
        <p:txBody>
          <a:bodyPr anchor="b" anchorCtr="1"/>
          <a:lstStyle>
            <a:lvl1pPr algn="ctr">
              <a:defRPr sz="4000" b="1">
                <a:solidFill>
                  <a:srgbClr val="006599"/>
                </a:solidFill>
              </a:defRPr>
            </a:lvl1pPr>
          </a:lstStyle>
          <a:p>
            <a:r>
              <a:rPr lang="de-AT" dirty="0"/>
              <a:t>Click to edit Master title style</a:t>
            </a:r>
          </a:p>
        </p:txBody>
      </p:sp>
      <p:sp>
        <p:nvSpPr>
          <p:cNvPr id="27360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239248" y="3074354"/>
            <a:ext cx="11258940" cy="1440196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200"/>
            </a:lvl1pPr>
          </a:lstStyle>
          <a:p>
            <a:r>
              <a:rPr lang="de-AT" dirty="0"/>
              <a:t>Click to edit Master subtitle style</a:t>
            </a:r>
          </a:p>
        </p:txBody>
      </p:sp>
      <p:grpSp>
        <p:nvGrpSpPr>
          <p:cNvPr id="201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2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3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4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5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6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7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8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209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9245" y="4775200"/>
            <a:ext cx="11258942" cy="1423988"/>
          </a:xfrm>
        </p:spPr>
        <p:txBody>
          <a:bodyPr/>
          <a:lstStyle>
            <a:lvl1pPr marL="0" indent="0" algn="ctr">
              <a:buNone/>
              <a:tabLst>
                <a:tab pos="457162" algn="l"/>
              </a:tabLst>
              <a:defRPr sz="2400" b="0">
                <a:solidFill>
                  <a:srgbClr val="5F5F5F"/>
                </a:solidFill>
              </a:defRPr>
            </a:lvl1pPr>
          </a:lstStyle>
          <a:p>
            <a:r>
              <a:rPr lang="de-AT" kern="0" dirty="0" smtClean="0">
                <a:solidFill>
                  <a:srgbClr val="5F5F5F"/>
                </a:solidFill>
              </a:rPr>
              <a:t>Click to edit Master affiliation</a:t>
            </a:r>
            <a:r>
              <a:rPr lang="de-AT" kern="0" baseline="0" dirty="0" smtClean="0">
                <a:solidFill>
                  <a:srgbClr val="5F5F5F"/>
                </a:solidFill>
              </a:rPr>
              <a:t> </a:t>
            </a:r>
            <a:r>
              <a:rPr lang="de-AT" kern="0" dirty="0" smtClean="0">
                <a:solidFill>
                  <a:srgbClr val="5F5F5F"/>
                </a:solidFill>
              </a:rPr>
              <a:t>style</a:t>
            </a:r>
            <a:endParaRPr lang="de-AT" kern="0" dirty="0">
              <a:solidFill>
                <a:srgbClr val="5F5F5F"/>
              </a:solidFill>
            </a:endParaRPr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89" y="182438"/>
            <a:ext cx="372088" cy="373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Hint:       Do NOT use bullet lists wherever possible!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dirty="0" smtClean="0"/>
              <a:t>Enter your name here</a:t>
            </a:r>
          </a:p>
          <a:p>
            <a:pPr>
              <a:defRPr/>
            </a:pP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2082"/>
            <a:ext cx="10513168" cy="7574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dirty="0" smtClean="0"/>
              <a:t>Enter your name here</a:t>
            </a:r>
          </a:p>
          <a:p>
            <a:pPr>
              <a:defRPr/>
            </a:pP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799496"/>
            <a:ext cx="12195175" cy="606009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8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1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04" y="44463"/>
            <a:ext cx="10513168" cy="7574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562" y="908261"/>
            <a:ext cx="5803294" cy="5474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599" y="908261"/>
            <a:ext cx="5805411" cy="54749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560" y="6513443"/>
            <a:ext cx="4943439" cy="30169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5175" cy="799496"/>
          </a:xfrm>
          <a:prstGeom prst="rect">
            <a:avLst/>
          </a:prstGeom>
          <a:solidFill>
            <a:srgbClr val="0065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9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841004" y="42082"/>
            <a:ext cx="10513168" cy="7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Click to edit Master title style</a:t>
            </a:r>
          </a:p>
        </p:txBody>
      </p:sp>
      <p:sp>
        <p:nvSpPr>
          <p:cNvPr id="8199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563" y="914886"/>
            <a:ext cx="11849688" cy="54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44" tIns="60972" rIns="121944" bIns="60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</a:t>
            </a:r>
          </a:p>
          <a:p>
            <a:pPr lvl="1"/>
            <a:r>
              <a:rPr lang="de-AT" dirty="0" smtClean="0"/>
              <a:t>Text</a:t>
            </a:r>
          </a:p>
          <a:p>
            <a:pPr lvl="2"/>
            <a:r>
              <a:rPr lang="de-AT" dirty="0" smtClean="0"/>
              <a:t>Text</a:t>
            </a:r>
          </a:p>
        </p:txBody>
      </p:sp>
      <p:sp>
        <p:nvSpPr>
          <p:cNvPr id="27241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560" y="6513443"/>
            <a:ext cx="4943439" cy="30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AT" dirty="0" smtClean="0"/>
              <a:t>Enter your name here</a:t>
            </a:r>
            <a:endParaRPr lang="de-AT" dirty="0"/>
          </a:p>
        </p:txBody>
      </p:sp>
      <p:sp>
        <p:nvSpPr>
          <p:cNvPr id="27241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77736" y="6508672"/>
            <a:ext cx="1439708" cy="30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44" tIns="60972" rIns="121944" bIns="60972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5F5F5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3707275-EA33-4C2C-A96C-B80BEB93EE54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grpSp>
        <p:nvGrpSpPr>
          <p:cNvPr id="19" name="Group 2"/>
          <p:cNvGrpSpPr>
            <a:grpSpLocks noChangeAspect="1"/>
          </p:cNvGrpSpPr>
          <p:nvPr userDrawn="1"/>
        </p:nvGrpSpPr>
        <p:grpSpPr bwMode="auto">
          <a:xfrm>
            <a:off x="11642203" y="6335668"/>
            <a:ext cx="362045" cy="406494"/>
            <a:chOff x="5494" y="4030"/>
            <a:chExt cx="179" cy="201"/>
          </a:xfrm>
        </p:grpSpPr>
        <p:sp>
          <p:nvSpPr>
            <p:cNvPr id="20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solidFill>
              <a:srgbClr val="5F5F5F"/>
            </a:solidFill>
            <a:ln w="3175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latin typeface="Calibri" pitchFamily="34" charset="0"/>
              </a:endParaRPr>
            </a:p>
          </p:txBody>
        </p:sp>
      </p:grpSp>
      <p:sp>
        <p:nvSpPr>
          <p:cNvPr id="28" name="Rectangle 27"/>
          <p:cNvSpPr/>
          <p:nvPr userDrawn="1"/>
        </p:nvSpPr>
        <p:spPr bwMode="auto">
          <a:xfrm>
            <a:off x="10621399" y="1112938"/>
            <a:ext cx="985020" cy="981522"/>
          </a:xfrm>
          <a:prstGeom prst="rect">
            <a:avLst/>
          </a:prstGeom>
          <a:solidFill>
            <a:srgbClr val="FFFFFF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tuwien.ac.at/fileadmin/t/tuwien/downloads/cd/CD_NEU_2009/TU_Logos_2009/TU_Signet_white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193" y="91283"/>
            <a:ext cx="617839" cy="6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7" r:id="rId3"/>
    <p:sldLayoutId id="2147483867" r:id="rId4"/>
    <p:sldLayoutId id="214748386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609672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1219342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829014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2438685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57158" indent="-35715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Tx/>
        <a:buBlip>
          <a:blip r:embed="rId8"/>
        </a:buBlip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98450" indent="-35874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5000"/>
        <a:buFontTx/>
        <a:buBlip>
          <a:blip r:embed="rId8"/>
        </a:buBlip>
        <a:defRPr sz="3000">
          <a:solidFill>
            <a:schemeClr val="tx1"/>
          </a:solidFill>
          <a:latin typeface="Calibri" pitchFamily="34" charset="0"/>
        </a:defRPr>
      </a:lvl2pPr>
      <a:lvl3pPr marL="1434980" indent="-358745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50000"/>
        <a:buFontTx/>
        <a:buBlip>
          <a:blip r:embed="rId8"/>
        </a:buBlip>
        <a:defRPr sz="2800">
          <a:solidFill>
            <a:schemeClr val="tx1"/>
          </a:solidFill>
          <a:latin typeface="Calibri" pitchFamily="34" charset="0"/>
        </a:defRPr>
      </a:lvl3pPr>
      <a:lvl4pPr marL="1438155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500">
          <a:solidFill>
            <a:schemeClr val="tx1"/>
          </a:solidFill>
          <a:latin typeface="Calibri" pitchFamily="34" charset="0"/>
        </a:defRPr>
      </a:lvl4pPr>
      <a:lvl5pPr marL="1793726" indent="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None/>
        <a:defRPr sz="2200">
          <a:solidFill>
            <a:schemeClr val="tx1"/>
          </a:solidFill>
          <a:latin typeface="Calibri" pitchFamily="34" charset="0"/>
        </a:defRPr>
      </a:lvl5pPr>
      <a:lvl6pPr marL="3596637" indent="-35775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6pPr>
      <a:lvl7pPr marL="4206308" indent="-35775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7pPr>
      <a:lvl8pPr marL="4815978" indent="-35775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8pPr>
      <a:lvl9pPr marL="5425650" indent="-357759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9"/>
        </a:buBlip>
        <a:defRPr sz="3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68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9248" y="2853731"/>
            <a:ext cx="11258940" cy="1800200"/>
          </a:xfrm>
        </p:spPr>
        <p:txBody>
          <a:bodyPr/>
          <a:lstStyle/>
          <a:p>
            <a:r>
              <a:rPr lang="en-US" sz="4400" b="0" dirty="0"/>
              <a:t>VU </a:t>
            </a:r>
            <a:r>
              <a:rPr lang="en-US" sz="4400" b="0" dirty="0" err="1" smtClean="0"/>
              <a:t>Visualisierung</a:t>
            </a:r>
            <a:r>
              <a:rPr lang="en-US" sz="4400" b="0" dirty="0" smtClean="0"/>
              <a:t> 2 </a:t>
            </a:r>
            <a:r>
              <a:rPr lang="en-US" sz="4400" b="0" dirty="0"/>
              <a:t>(</a:t>
            </a:r>
            <a:r>
              <a:rPr lang="en-US" sz="4400" b="0" dirty="0" smtClean="0"/>
              <a:t>186.833)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GB" sz="4400" dirty="0" smtClean="0"/>
              <a:t>&lt;Title of your Work&gt;</a:t>
            </a:r>
            <a:endParaRPr lang="de-AT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9248" y="4725938"/>
            <a:ext cx="11258940" cy="1080121"/>
          </a:xfrm>
        </p:spPr>
        <p:txBody>
          <a:bodyPr/>
          <a:lstStyle/>
          <a:p>
            <a:pPr eaLnBrk="1" hangingPunct="1"/>
            <a:r>
              <a:rPr lang="en-US" i="1" dirty="0" smtClean="0"/>
              <a:t>&lt;Names / </a:t>
            </a:r>
            <a:r>
              <a:rPr lang="en-US" i="1" dirty="0" err="1" smtClean="0"/>
              <a:t>Matrikelnummer</a:t>
            </a:r>
            <a:r>
              <a:rPr lang="en-US" i="1" dirty="0" smtClean="0"/>
              <a:t>&gt;</a:t>
            </a:r>
            <a:endParaRPr lang="en-US" i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245" y="6215360"/>
            <a:ext cx="11258942" cy="958850"/>
          </a:xfrm>
        </p:spPr>
        <p:txBody>
          <a:bodyPr/>
          <a:lstStyle/>
          <a:p>
            <a:r>
              <a:rPr lang="de-AT" dirty="0"/>
              <a:t>Institute of Computer Graphics and </a:t>
            </a:r>
            <a:r>
              <a:rPr lang="de-AT" dirty="0" smtClean="0"/>
              <a:t>Algorithms, TU Wien, Austria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96987" y="405458"/>
            <a:ext cx="10657184" cy="2448272"/>
          </a:xfrm>
          <a:prstGeom prst="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Teaser of your finished work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77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D:\WINNT\System32\spool\DRIVERS\COLOR\c840i1_sams_d65_fb_2.icc"/>
  <p:tag name="DESTINATIONPROFILE" val="D:\WINNT\System32\spool\DRIVERS\COLOR\Projector_16.08.2005_3_hab.icc"/>
  <p:tag name="RI" val="0"/>
  <p:tag name="VIEW" val="MONITOR"/>
</p:tagLst>
</file>

<file path=ppt/theme/theme1.xml><?xml version="1.0" encoding="utf-8"?>
<a:theme xmlns:a="http://schemas.openxmlformats.org/drawingml/2006/main" name="Blends">
  <a:themeElements>
    <a:clrScheme name="ICG-Standard">
      <a:dk1>
        <a:srgbClr val="000000"/>
      </a:dk1>
      <a:lt1>
        <a:srgbClr val="FFFFFF"/>
      </a:lt1>
      <a:dk2>
        <a:srgbClr val="FFFFFF"/>
      </a:dk2>
      <a:lt2>
        <a:srgbClr val="006599"/>
      </a:lt2>
      <a:accent1>
        <a:srgbClr val="006599"/>
      </a:accent1>
      <a:accent2>
        <a:srgbClr val="C32D9B"/>
      </a:accent2>
      <a:accent3>
        <a:srgbClr val="FFFFFF"/>
      </a:accent3>
      <a:accent4>
        <a:srgbClr val="000000"/>
      </a:accent4>
      <a:accent5>
        <a:srgbClr val="00B050"/>
      </a:accent5>
      <a:accent6>
        <a:srgbClr val="FF0000"/>
      </a:accent6>
      <a:hlink>
        <a:srgbClr val="3333CC"/>
      </a:hlink>
      <a:folHlink>
        <a:srgbClr val="8484E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11</Pages>
  <Words>27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Blends</vt:lpstr>
      <vt:lpstr>VU Visualisierung 2 (186.833) &lt;Title of your Work&gt;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2009-05-18T22:11:47Z</dcterms:created>
  <dcterms:modified xsi:type="dcterms:W3CDTF">2019-02-28T09:12:21Z</dcterms:modified>
</cp:coreProperties>
</file>