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140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45E67-BB47-4605-9208-FAE019236B2C}" type="datetimeFigureOut">
              <a:rPr lang="de-AT" smtClean="0"/>
              <a:t>26.06.2011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39EB8-3E5D-4A94-AD38-168A7563BF3E}" type="slidenum">
              <a:rPr lang="de-AT" smtClean="0"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153400" y="6019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219200" y="5029200"/>
            <a:ext cx="297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C00000"/>
              </a:buClr>
            </a:pPr>
            <a:r>
              <a:rPr lang="en-US" sz="2400" dirty="0" smtClean="0">
                <a:latin typeface="Arial Narrow" pitchFamily="34" charset="0"/>
              </a:rPr>
              <a:t>Christian </a:t>
            </a:r>
            <a:r>
              <a:rPr lang="en-US" sz="2400" dirty="0" err="1" smtClean="0">
                <a:latin typeface="Arial Narrow" pitchFamily="34" charset="0"/>
              </a:rPr>
              <a:t>Möllinger</a:t>
            </a:r>
            <a:r>
              <a:rPr lang="en-US" sz="2400" dirty="0" smtClean="0">
                <a:latin typeface="Arial Narrow" pitchFamily="34" charset="0"/>
              </a:rPr>
              <a:t> </a:t>
            </a:r>
          </a:p>
          <a:p>
            <a:pPr lvl="1">
              <a:buClr>
                <a:srgbClr val="C00000"/>
              </a:buClr>
            </a:pPr>
            <a:r>
              <a:rPr lang="en-US" sz="2400" dirty="0" err="1" smtClean="0">
                <a:latin typeface="Arial Narrow" pitchFamily="34" charset="0"/>
              </a:rPr>
              <a:t>Ilir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Koskija</a:t>
            </a:r>
            <a:r>
              <a:rPr lang="en-US" sz="2400" dirty="0" smtClean="0">
                <a:latin typeface="Arial Narrow" pitchFamily="34" charset="0"/>
              </a:rPr>
              <a:t> </a:t>
            </a:r>
            <a:endParaRPr lang="de-AT" sz="2400" dirty="0" smtClean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2895600"/>
            <a:ext cx="342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C00000"/>
              </a:buClr>
            </a:pPr>
            <a:r>
              <a:rPr lang="de-AT" sz="2400" dirty="0" smtClean="0">
                <a:latin typeface="Arial Narrow" pitchFamily="34" charset="0"/>
              </a:rPr>
              <a:t>Intructor </a:t>
            </a:r>
          </a:p>
          <a:p>
            <a:pPr lvl="1">
              <a:buClr>
                <a:srgbClr val="C00000"/>
              </a:buClr>
            </a:pPr>
            <a:r>
              <a:rPr lang="de-AT" sz="2400" dirty="0" smtClean="0"/>
              <a:t>Dr. </a:t>
            </a:r>
            <a:r>
              <a:rPr lang="de-AT" sz="2400" dirty="0" smtClean="0">
                <a:latin typeface="Arial Narrow" pitchFamily="34" charset="0"/>
              </a:rPr>
              <a:t>Michael Gervautz</a:t>
            </a:r>
          </a:p>
          <a:p>
            <a:pPr lvl="1">
              <a:buClr>
                <a:srgbClr val="C00000"/>
              </a:buClr>
            </a:pPr>
            <a:r>
              <a:rPr lang="de-AT" sz="2400" dirty="0" smtClean="0"/>
              <a:t>Dr. </a:t>
            </a:r>
            <a:r>
              <a:rPr lang="de-AT" sz="2400" dirty="0" smtClean="0">
                <a:latin typeface="Arial Narrow" pitchFamily="34" charset="0"/>
              </a:rPr>
              <a:t>Peter Rautek </a:t>
            </a:r>
            <a:endParaRPr lang="de-AT" sz="2400" dirty="0" smtClean="0"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32364" y="2057400"/>
            <a:ext cx="550663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000" dirty="0" smtClean="0">
                <a:latin typeface="Arial Narrow" pitchFamily="34" charset="0"/>
              </a:rPr>
              <a:t>Augmented Reality on Mobile Devices</a:t>
            </a:r>
            <a:endParaRPr lang="de-AT" sz="3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 l="90833" t="16666"/>
          <a:stretch>
            <a:fillRect/>
          </a:stretch>
        </p:blipFill>
        <p:spPr bwMode="auto">
          <a:xfrm>
            <a:off x="8305800" y="304800"/>
            <a:ext cx="838200" cy="59436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229600" y="5791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04800"/>
            <a:ext cx="3276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 Narrow" pitchFamily="34" charset="0"/>
              </a:rPr>
              <a:t>INTRODUCTION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066800"/>
            <a:ext cx="7239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C00000"/>
                </a:solidFill>
                <a:latin typeface="Arial Narrow" pitchFamily="34" charset="0"/>
              </a:rPr>
              <a:t>Strategy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 try to hit at first less connected blocks so that after the reconfiguration there will result a larger number of connected blocks</a:t>
            </a:r>
            <a:endParaRPr lang="de-AT" sz="2400" dirty="0" smtClean="0">
              <a:latin typeface="Arial Narrow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In Level 99, have to play </a:t>
            </a:r>
            <a:r>
              <a:rPr lang="en-US" sz="2400" dirty="0" err="1" smtClean="0">
                <a:solidFill>
                  <a:schemeClr val="tx2"/>
                </a:solidFill>
                <a:latin typeface="Arial Narrow" pitchFamily="34" charset="0"/>
              </a:rPr>
              <a:t>Blockd</a:t>
            </a:r>
            <a:r>
              <a:rPr lang="en-US" sz="2400" dirty="0" smtClean="0">
                <a:latin typeface="Arial Narrow" pitchFamily="34" charset="0"/>
              </a:rPr>
              <a:t> with your money.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 many money blocks in a </a:t>
            </a:r>
            <a:r>
              <a:rPr lang="en-US" sz="2400" dirty="0" err="1" smtClean="0">
                <a:solidFill>
                  <a:schemeClr val="tx2"/>
                </a:solidFill>
                <a:latin typeface="Arial Narrow" pitchFamily="34" charset="0"/>
              </a:rPr>
              <a:t>tetris</a:t>
            </a:r>
            <a:r>
              <a:rPr lang="en-US" sz="2400" dirty="0" smtClean="0">
                <a:solidFill>
                  <a:schemeClr val="tx2"/>
                </a:solidFill>
                <a:latin typeface="Arial Narrow" pitchFamily="34" charset="0"/>
              </a:rPr>
              <a:t>-like</a:t>
            </a:r>
            <a:r>
              <a:rPr lang="en-US" sz="2400" dirty="0" smtClean="0">
                <a:latin typeface="Arial Narrow" pitchFamily="34" charset="0"/>
              </a:rPr>
              <a:t> stack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to destroy as many as possible</a:t>
            </a:r>
          </a:p>
        </p:txBody>
      </p:sp>
      <p:pic>
        <p:nvPicPr>
          <p:cNvPr id="4100" name="Picture 4" descr="C:\Users\Sockol\Desktop\iliri_prezantim\Archive 3\DSC_0060-1_v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114800"/>
            <a:ext cx="3200400" cy="2400300"/>
          </a:xfrm>
          <a:prstGeom prst="rect">
            <a:avLst/>
          </a:prstGeom>
          <a:noFill/>
        </p:spPr>
      </p:pic>
      <p:pic>
        <p:nvPicPr>
          <p:cNvPr id="4101" name="Picture 5" descr="C:\Users\Sockol\Desktop\iliri_prezantim\Archive 3\DSC_0061_v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4114800"/>
            <a:ext cx="31496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 l="90833" t="16666"/>
          <a:stretch>
            <a:fillRect/>
          </a:stretch>
        </p:blipFill>
        <p:spPr bwMode="auto">
          <a:xfrm>
            <a:off x="8305800" y="304800"/>
            <a:ext cx="838200" cy="59436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229600" y="5791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04800"/>
            <a:ext cx="3276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 Narrow" pitchFamily="34" charset="0"/>
              </a:rPr>
              <a:t>INTRODUCTION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066800"/>
            <a:ext cx="72390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C00000"/>
                </a:solidFill>
                <a:latin typeface="Arial Narrow" pitchFamily="34" charset="0"/>
              </a:rPr>
              <a:t>Rule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 can </a:t>
            </a:r>
            <a:r>
              <a:rPr lang="en-US" sz="2400" dirty="0" smtClean="0">
                <a:latin typeface="Arial Narrow" pitchFamily="34" charset="0"/>
              </a:rPr>
              <a:t>destroy </a:t>
            </a:r>
            <a:r>
              <a:rPr lang="en-US" sz="2400" dirty="0" smtClean="0">
                <a:solidFill>
                  <a:schemeClr val="tx2"/>
                </a:solidFill>
                <a:latin typeface="Arial Narrow" pitchFamily="34" charset="0"/>
              </a:rPr>
              <a:t>3 or more </a:t>
            </a:r>
            <a:r>
              <a:rPr lang="en-US" sz="2400" dirty="0" smtClean="0">
                <a:latin typeface="Arial Narrow" pitchFamily="34" charset="0"/>
              </a:rPr>
              <a:t>connected blocks with the same color </a:t>
            </a:r>
            <a:r>
              <a:rPr lang="en-US" sz="2200" i="1" dirty="0" smtClean="0">
                <a:latin typeface="Arial Narrow" pitchFamily="34" charset="0"/>
              </a:rPr>
              <a:t>(by shooting on one of them with the fire button)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can destroy </a:t>
            </a:r>
            <a:r>
              <a:rPr lang="en-US" sz="2400" dirty="0" smtClean="0">
                <a:solidFill>
                  <a:schemeClr val="tx2"/>
                </a:solidFill>
                <a:latin typeface="Arial Narrow" pitchFamily="34" charset="0"/>
              </a:rPr>
              <a:t>2 or less </a:t>
            </a:r>
            <a:r>
              <a:rPr lang="en-US" sz="2400" dirty="0" smtClean="0">
                <a:latin typeface="Arial Narrow" pitchFamily="34" charset="0"/>
              </a:rPr>
              <a:t>connected blocks  </a:t>
            </a:r>
            <a:r>
              <a:rPr lang="en-US" sz="2200" i="1" dirty="0" smtClean="0">
                <a:latin typeface="Arial Narrow" pitchFamily="34" charset="0"/>
              </a:rPr>
              <a:t>(with the joker button)</a:t>
            </a:r>
            <a:endParaRPr lang="en-US" sz="2400" dirty="0">
              <a:latin typeface="Arial Narrow" pitchFamily="34" charset="0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 Blocks above destroyed blocks fall down resulting in new configuration of the blocks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 l="90833" t="16666"/>
          <a:stretch>
            <a:fillRect/>
          </a:stretch>
        </p:blipFill>
        <p:spPr bwMode="auto">
          <a:xfrm>
            <a:off x="8305800" y="304800"/>
            <a:ext cx="838200" cy="59436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229600" y="5791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04800"/>
            <a:ext cx="3276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 Narrow" pitchFamily="34" charset="0"/>
              </a:rPr>
              <a:t>INTRODUCTION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066800"/>
            <a:ext cx="723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C00000"/>
                </a:solidFill>
                <a:latin typeface="Arial Narrow" pitchFamily="34" charset="0"/>
              </a:rPr>
              <a:t>Controls!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Point your camera to the game board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center the view on a block.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By tapping the fire button on the lower right or the joker button on the lower left, the blocks at the middle of the screen will be destroyed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 l="90833" t="16666"/>
          <a:stretch>
            <a:fillRect/>
          </a:stretch>
        </p:blipFill>
        <p:spPr bwMode="auto">
          <a:xfrm>
            <a:off x="8305800" y="304800"/>
            <a:ext cx="838200" cy="59436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229600" y="5791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04800"/>
            <a:ext cx="3276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 Narrow" pitchFamily="34" charset="0"/>
              </a:rPr>
              <a:t>INTRODUCTION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066800"/>
            <a:ext cx="6019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Fire Button</a:t>
            </a:r>
            <a:endParaRPr lang="en-US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the fire button positioned on the lower right.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the fire button can be used to fire at 3 or more with the same color connected blocks!</a:t>
            </a:r>
          </a:p>
        </p:txBody>
      </p:sp>
      <p:pic>
        <p:nvPicPr>
          <p:cNvPr id="2050" name="Picture 2" descr="C:\Users\Sockol\Desktop\iliri_prezantim\l99_firebutt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1219200"/>
            <a:ext cx="1447800" cy="1447800"/>
          </a:xfrm>
          <a:prstGeom prst="rect">
            <a:avLst/>
          </a:prstGeom>
          <a:noFill/>
        </p:spPr>
      </p:pic>
      <p:pic>
        <p:nvPicPr>
          <p:cNvPr id="7" name="Picture 5" descr="C:\Users\Sockol\Desktop\iliri_prezantim\Archive 3\DSC_0061_v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2743200"/>
            <a:ext cx="4800600" cy="3600450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rot="10800000" flipV="1">
            <a:off x="4648200" y="4419600"/>
            <a:ext cx="2362200" cy="571500"/>
          </a:xfrm>
          <a:prstGeom prst="straightConnector1">
            <a:avLst/>
          </a:prstGeom>
          <a:ln w="412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248400" y="3886200"/>
            <a:ext cx="170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>
              <a:buClr>
                <a:srgbClr val="C00000"/>
              </a:buClr>
            </a:pPr>
            <a:r>
              <a:rPr lang="en-US" sz="2400" dirty="0" smtClean="0">
                <a:latin typeface="Arial Narrow" pitchFamily="34" charset="0"/>
              </a:rPr>
              <a:t>    Fire Button</a:t>
            </a:r>
            <a:endParaRPr lang="en-US" sz="2400" dirty="0" smtClean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 l="90833" t="16666"/>
          <a:stretch>
            <a:fillRect/>
          </a:stretch>
        </p:blipFill>
        <p:spPr bwMode="auto">
          <a:xfrm>
            <a:off x="8305800" y="304800"/>
            <a:ext cx="838200" cy="59436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229600" y="5791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04800"/>
            <a:ext cx="3276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 Narrow" pitchFamily="34" charset="0"/>
              </a:rPr>
              <a:t>INTRODUCTION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066800"/>
            <a:ext cx="662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Joker Button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This is the joker button positioned on the lower left.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Arial Narrow" pitchFamily="34" charset="0"/>
              </a:rPr>
              <a:t>You can use the fire button to fire at 2 or less with the same color connected blocks!</a:t>
            </a:r>
          </a:p>
        </p:txBody>
      </p:sp>
      <p:pic>
        <p:nvPicPr>
          <p:cNvPr id="3074" name="Picture 2" descr="C:\Users\Sockol\Desktop\iliri_prezantim\tujok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06920" y="838200"/>
            <a:ext cx="1198880" cy="2286000"/>
          </a:xfrm>
          <a:prstGeom prst="rect">
            <a:avLst/>
          </a:prstGeom>
          <a:noFill/>
        </p:spPr>
      </p:pic>
      <p:pic>
        <p:nvPicPr>
          <p:cNvPr id="7" name="Picture 5" descr="C:\Users\Sockol\Desktop\iliri_prezantim\Archive 3\DSC_0061_v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2743200"/>
            <a:ext cx="4800600" cy="3600450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 rot="10800000" flipV="1">
            <a:off x="1981200" y="3581400"/>
            <a:ext cx="4267200" cy="1600200"/>
          </a:xfrm>
          <a:prstGeom prst="straightConnector1">
            <a:avLst/>
          </a:prstGeom>
          <a:ln w="412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324600" y="3276600"/>
            <a:ext cx="1905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rgbClr val="C00000"/>
              </a:buClr>
            </a:pPr>
            <a:r>
              <a:rPr lang="en-US" sz="2400" dirty="0" smtClean="0">
                <a:latin typeface="Arial Narrow" pitchFamily="34" charset="0"/>
              </a:rPr>
              <a:t>Joker Button</a:t>
            </a:r>
            <a:endParaRPr lang="en-US" sz="2400" dirty="0" smtClean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ckol\Desktop\iliri_prezantim\background_v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44286" t="81523" r="49524" b="8572"/>
          <a:stretch>
            <a:fillRect/>
          </a:stretch>
        </p:blipFill>
        <p:spPr bwMode="auto">
          <a:xfrm>
            <a:off x="8153400" y="6019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981200" y="2438400"/>
            <a:ext cx="4771050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200" dirty="0" smtClean="0">
                <a:latin typeface="Arial Narrow" pitchFamily="34" charset="0"/>
              </a:rPr>
              <a:t>Thank You for your attendance</a:t>
            </a:r>
          </a:p>
          <a:p>
            <a:endParaRPr lang="de-AT" sz="3000" dirty="0">
              <a:latin typeface="Arial Narrow" pitchFamily="34" charset="0"/>
            </a:endParaRPr>
          </a:p>
          <a:p>
            <a:r>
              <a:rPr lang="de-AT" sz="3000" dirty="0" smtClean="0">
                <a:latin typeface="Arial Narrow" pitchFamily="34" charset="0"/>
              </a:rPr>
              <a:t>          </a:t>
            </a:r>
          </a:p>
          <a:p>
            <a:r>
              <a:rPr lang="de-AT" sz="3200" dirty="0">
                <a:latin typeface="Arial Narrow" pitchFamily="34" charset="0"/>
              </a:rPr>
              <a:t> </a:t>
            </a:r>
            <a:r>
              <a:rPr lang="de-AT" sz="3200" dirty="0" smtClean="0">
                <a:latin typeface="Arial Narrow" pitchFamily="34" charset="0"/>
              </a:rPr>
              <a:t>               Questions? </a:t>
            </a:r>
            <a:endParaRPr lang="de-AT" sz="32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TU Wien - Campusversion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Sockol</dc:creator>
  <cp:lastModifiedBy>Sockol</cp:lastModifiedBy>
  <cp:revision>3</cp:revision>
  <dcterms:created xsi:type="dcterms:W3CDTF">2011-06-26T21:16:49Z</dcterms:created>
  <dcterms:modified xsi:type="dcterms:W3CDTF">2011-06-26T22:50:58Z</dcterms:modified>
</cp:coreProperties>
</file>