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82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99EE-DBC5-484E-B99F-76026366E04A}" type="datetimeFigureOut">
              <a:rPr kumimoji="1" lang="ja-JP" altLang="en-US" smtClean="0"/>
              <a:pPr/>
              <a:t>2011/6/27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AD5C6-4F1A-4CFA-98B2-26F2247A451A}" type="slidenum">
              <a:rPr kumimoji="1" lang="ja-JP" altLang="en-US" smtClean="0"/>
              <a:pPr/>
              <a:t>‹Nr.›</a:t>
            </a:fld>
            <a:endParaRPr kumimoji="1" lang="ja-JP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40352" y="5229200"/>
            <a:ext cx="1106757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3528" y="260648"/>
            <a:ext cx="1035546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404664"/>
            <a:ext cx="10572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-108520" y="4941168"/>
            <a:ext cx="23336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ARMD – Level 77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Fürst Rene – 0627916</a:t>
            </a:r>
          </a:p>
          <a:p>
            <a:r>
              <a:rPr lang="de-AT" dirty="0" err="1" smtClean="0"/>
              <a:t>Pluch</a:t>
            </a:r>
            <a:r>
              <a:rPr lang="de-AT" dirty="0" smtClean="0"/>
              <a:t> Matthias – 0400758</a:t>
            </a:r>
            <a:endParaRPr lang="de-A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 smtClean="0"/>
              <a:t>Da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wirft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jemand</a:t>
            </a:r>
            <a:r>
              <a:rPr kumimoji="1" lang="en-US" altLang="ja-JP" dirty="0" smtClean="0"/>
              <a:t> Geld </a:t>
            </a:r>
            <a:r>
              <a:rPr kumimoji="1" lang="en-US" altLang="ja-JP" dirty="0" err="1" smtClean="0"/>
              <a:t>zum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Fenster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 smtClean="0"/>
              <a:t>…</a:t>
            </a:r>
            <a:br>
              <a:rPr lang="en-US" altLang="ja-JP" dirty="0" smtClean="0"/>
            </a:br>
            <a:r>
              <a:rPr lang="en-US" altLang="ja-JP" dirty="0" smtClean="0"/>
              <a:t>REIN! </a:t>
            </a:r>
            <a:br>
              <a:rPr lang="en-US" altLang="ja-JP" dirty="0" smtClean="0"/>
            </a:br>
            <a:r>
              <a:rPr lang="en-US" altLang="ja-JP" dirty="0" err="1" smtClean="0"/>
              <a:t>o_O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Um was </a:t>
            </a:r>
            <a:r>
              <a:rPr lang="en-US" altLang="ja-JP" dirty="0" err="1" smtClean="0"/>
              <a:t>gehts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kumimoji="1" lang="de-AT" altLang="ja-JP" dirty="0" smtClean="0"/>
              <a:t>Du musst dein Geld loswerden und </a:t>
            </a:r>
            <a:r>
              <a:rPr lang="de-AT" altLang="ja-JP" dirty="0" smtClean="0"/>
              <a:t>findest ein Haus bei dem die Fenster verrückt spielen</a:t>
            </a:r>
          </a:p>
          <a:p>
            <a:pPr lvl="1"/>
            <a:r>
              <a:rPr kumimoji="1" lang="de-AT" altLang="ja-JP" dirty="0" smtClean="0"/>
              <a:t>War wohl keine Anleitung bei der automatischen Fensterschließanlage dabei…</a:t>
            </a:r>
          </a:p>
          <a:p>
            <a:r>
              <a:rPr lang="de-AT" altLang="ja-JP" dirty="0" smtClean="0"/>
              <a:t>und denkst dir: Rein mit dem </a:t>
            </a:r>
            <a:r>
              <a:rPr lang="de-AT" altLang="ja-JP" dirty="0" err="1" smtClean="0"/>
              <a:t>Zaster</a:t>
            </a:r>
            <a:r>
              <a:rPr lang="de-AT" altLang="ja-JP" dirty="0" smtClean="0"/>
              <a:t>!</a:t>
            </a:r>
          </a:p>
          <a:p>
            <a:r>
              <a:rPr kumimoji="1" lang="de-AT" altLang="ja-JP" dirty="0" smtClean="0"/>
              <a:t>Nur wollen die das Geld auch nicht so recht</a:t>
            </a:r>
          </a:p>
          <a:p>
            <a:r>
              <a:rPr kumimoji="1" lang="de-AT" altLang="ja-JP" dirty="0" smtClean="0"/>
              <a:t>Was würdet Ihr denken wenn ein Goldbarren beim Fenster reinfliegt?! …..geklaut oder?</a:t>
            </a:r>
          </a:p>
          <a:p>
            <a:endParaRPr kumimoji="1" lang="de-AT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Spielweise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kumimoji="1" lang="de-AT" altLang="ja-JP" dirty="0" smtClean="0"/>
              <a:t>3 verschiedene Geldarten</a:t>
            </a:r>
          </a:p>
          <a:p>
            <a:pPr lvl="1"/>
            <a:endParaRPr lang="de-AT" altLang="ja-JP" sz="1050" dirty="0" smtClean="0"/>
          </a:p>
          <a:p>
            <a:pPr lvl="1"/>
            <a:r>
              <a:rPr lang="de-AT" altLang="ja-JP" dirty="0" smtClean="0"/>
              <a:t>Geldbündel</a:t>
            </a:r>
          </a:p>
          <a:p>
            <a:pPr lvl="1"/>
            <a:endParaRPr kumimoji="1" lang="de-AT" altLang="ja-JP" dirty="0" smtClean="0"/>
          </a:p>
          <a:p>
            <a:pPr lvl="1"/>
            <a:r>
              <a:rPr lang="de-AT" altLang="ja-JP" dirty="0" smtClean="0"/>
              <a:t>Geldsack</a:t>
            </a:r>
          </a:p>
          <a:p>
            <a:pPr lvl="1"/>
            <a:endParaRPr kumimoji="1" lang="de-AT" altLang="ja-JP" dirty="0" smtClean="0"/>
          </a:p>
          <a:p>
            <a:pPr lvl="1"/>
            <a:r>
              <a:rPr lang="de-AT" altLang="ja-JP" dirty="0" smtClean="0"/>
              <a:t>Goldbarren</a:t>
            </a:r>
            <a:endParaRPr kumimoji="1" lang="de-AT" altLang="ja-JP" dirty="0"/>
          </a:p>
        </p:txBody>
      </p:sp>
      <p:pic>
        <p:nvPicPr>
          <p:cNvPr id="1026" name="Picture 2" descr="C:\Users\Rene\Desktop\l77_cash_0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060848"/>
            <a:ext cx="1008112" cy="1008112"/>
          </a:xfrm>
          <a:prstGeom prst="rect">
            <a:avLst/>
          </a:prstGeom>
          <a:noFill/>
        </p:spPr>
      </p:pic>
      <p:pic>
        <p:nvPicPr>
          <p:cNvPr id="1027" name="Picture 3" descr="C:\Users\Rene\Desktop\l77_goldbar_0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005064"/>
            <a:ext cx="1008112" cy="1008112"/>
          </a:xfrm>
          <a:prstGeom prst="rect">
            <a:avLst/>
          </a:prstGeom>
          <a:noFill/>
        </p:spPr>
      </p:pic>
      <p:pic>
        <p:nvPicPr>
          <p:cNvPr id="1028" name="Picture 4" descr="C:\Users\Rene\Desktop\l77_moneybag_0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2924944"/>
            <a:ext cx="1077416" cy="1077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Spielweise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de-AT" altLang="ja-JP" dirty="0" smtClean="0"/>
              <a:t>Durch </a:t>
            </a:r>
            <a:r>
              <a:rPr lang="de-AT" altLang="ja-JP" dirty="0" err="1" smtClean="0"/>
              <a:t>Sliden</a:t>
            </a:r>
            <a:r>
              <a:rPr lang="de-AT" altLang="ja-JP" dirty="0" smtClean="0"/>
              <a:t> über den Screen wird geworfen</a:t>
            </a:r>
          </a:p>
          <a:p>
            <a:r>
              <a:rPr kumimoji="1" lang="de-AT" altLang="ja-JP" dirty="0" smtClean="0"/>
              <a:t>Über die Buttons kann die </a:t>
            </a:r>
            <a:r>
              <a:rPr kumimoji="1" lang="de-AT" altLang="ja-JP" dirty="0" err="1" smtClean="0"/>
              <a:t>Geldart</a:t>
            </a:r>
            <a:r>
              <a:rPr kumimoji="1" lang="de-AT" altLang="ja-JP" dirty="0" smtClean="0"/>
              <a:t> gewählt werden</a:t>
            </a:r>
            <a:endParaRPr kumimoji="1" lang="de-AT" altLang="ja-JP" dirty="0"/>
          </a:p>
        </p:txBody>
      </p:sp>
      <p:pic>
        <p:nvPicPr>
          <p:cNvPr id="1026" name="Picture 2" descr="D:\ARMD\l77_view_hel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7" y="3068960"/>
            <a:ext cx="5221315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Technische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Sachen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de-AT" altLang="ja-JP" dirty="0" smtClean="0"/>
              <a:t>Models</a:t>
            </a:r>
          </a:p>
          <a:p>
            <a:pPr lvl="1"/>
            <a:r>
              <a:rPr lang="de-AT" altLang="ja-JP" dirty="0" smtClean="0"/>
              <a:t>Quake 3 Format für Animationen (md5mesh)</a:t>
            </a:r>
          </a:p>
          <a:p>
            <a:pPr lvl="1"/>
            <a:r>
              <a:rPr kumimoji="1" lang="de-AT" altLang="ja-JP" dirty="0" smtClean="0"/>
              <a:t>XML und OBJ für statische Objekte</a:t>
            </a:r>
          </a:p>
          <a:p>
            <a:r>
              <a:rPr lang="de-AT" altLang="ja-JP" dirty="0" smtClean="0"/>
              <a:t>Hardware </a:t>
            </a:r>
            <a:r>
              <a:rPr lang="de-AT" altLang="ja-JP" dirty="0" err="1" smtClean="0"/>
              <a:t>Skinning</a:t>
            </a:r>
            <a:endParaRPr lang="de-AT" altLang="ja-JP" dirty="0" smtClean="0"/>
          </a:p>
          <a:p>
            <a:r>
              <a:rPr lang="de-AT" altLang="ja-JP" dirty="0" err="1" smtClean="0"/>
              <a:t>Culling</a:t>
            </a:r>
            <a:r>
              <a:rPr lang="de-AT" altLang="ja-JP" dirty="0" smtClean="0"/>
              <a:t> anhand vom </a:t>
            </a:r>
            <a:r>
              <a:rPr lang="de-AT" altLang="ja-JP" dirty="0" err="1" smtClean="0"/>
              <a:t>Viewpoint</a:t>
            </a:r>
            <a:endParaRPr lang="de-AT" altLang="ja-JP" dirty="0" smtClean="0"/>
          </a:p>
          <a:p>
            <a:pPr lvl="1"/>
            <a:r>
              <a:rPr lang="de-AT" altLang="ja-JP" dirty="0" smtClean="0"/>
              <a:t>Matrizen + Models</a:t>
            </a:r>
          </a:p>
          <a:p>
            <a:endParaRPr lang="de-AT" altLang="ja-JP" dirty="0" smtClean="0"/>
          </a:p>
          <a:p>
            <a:endParaRPr kumimoji="1" lang="de-AT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err="1" smtClean="0"/>
              <a:t>ScreenShots</a:t>
            </a:r>
            <a:endParaRPr lang="de-AT" dirty="0"/>
          </a:p>
        </p:txBody>
      </p:sp>
      <p:pic>
        <p:nvPicPr>
          <p:cNvPr id="1029" name="Picture 5" descr="D:\ARMD\devic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221088"/>
            <a:ext cx="2624460" cy="1574676"/>
          </a:xfrm>
          <a:prstGeom prst="rect">
            <a:avLst/>
          </a:prstGeom>
          <a:noFill/>
        </p:spPr>
      </p:pic>
      <p:pic>
        <p:nvPicPr>
          <p:cNvPr id="1031" name="Picture 7" descr="D:\ARMD\device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484784"/>
            <a:ext cx="2624460" cy="1574676"/>
          </a:xfrm>
          <a:prstGeom prst="rect">
            <a:avLst/>
          </a:prstGeom>
          <a:noFill/>
        </p:spPr>
      </p:pic>
      <p:pic>
        <p:nvPicPr>
          <p:cNvPr id="1026" name="Picture 2" descr="D:\ARMD\device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412776"/>
            <a:ext cx="2640292" cy="1584176"/>
          </a:xfrm>
          <a:prstGeom prst="rect">
            <a:avLst/>
          </a:prstGeom>
          <a:noFill/>
        </p:spPr>
      </p:pic>
      <p:pic>
        <p:nvPicPr>
          <p:cNvPr id="1028" name="Picture 4" descr="D:\ARMD\device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2852936"/>
            <a:ext cx="2624460" cy="1574676"/>
          </a:xfrm>
          <a:prstGeom prst="rect">
            <a:avLst/>
          </a:prstGeom>
          <a:noFill/>
        </p:spPr>
      </p:pic>
      <p:pic>
        <p:nvPicPr>
          <p:cNvPr id="3" name="Picture 3" descr="D:\ARMD\device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80112" y="4293096"/>
            <a:ext cx="2592288" cy="1555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Thanks and have fun!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Bildschirmpräsentation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Office テーマ</vt:lpstr>
      <vt:lpstr>ARMD – Level 77</vt:lpstr>
      <vt:lpstr>Da wirft jemand Geld zum Fenster … REIN!  o_O</vt:lpstr>
      <vt:lpstr>Um was gehts?</vt:lpstr>
      <vt:lpstr>Spielweise</vt:lpstr>
      <vt:lpstr>Spielweise</vt:lpstr>
      <vt:lpstr>Technische Sachen</vt:lpstr>
      <vt:lpstr>ScreenShots</vt:lpstr>
      <vt:lpstr>Thanks and have fun!</vt:lpstr>
    </vt:vector>
  </TitlesOfParts>
  <Company>TU Wien - Studentenversion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Wirf dein Geld zum Fenster … REIN!</dc:title>
  <dc:creator>Rene</dc:creator>
  <cp:lastModifiedBy>Pingu</cp:lastModifiedBy>
  <cp:revision>13</cp:revision>
  <dcterms:created xsi:type="dcterms:W3CDTF">2011-06-27T12:29:55Z</dcterms:created>
  <dcterms:modified xsi:type="dcterms:W3CDTF">2011-06-27T14:24:14Z</dcterms:modified>
</cp:coreProperties>
</file>