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>
        <p:scale>
          <a:sx n="70" d="100"/>
          <a:sy n="70" d="100"/>
        </p:scale>
        <p:origin x="-2802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2795-2B73-4B56-ACF1-890A41ACBEB1}" type="datetimeFigureOut">
              <a:rPr lang="de-DE" smtClean="0"/>
              <a:pPr/>
              <a:t>26.06.2011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8DB-E7FD-4ED1-9B34-7B702FFB67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de-DE" dirty="0" err="1" smtClean="0"/>
              <a:t>Henpecked</a:t>
            </a:r>
            <a:r>
              <a:rPr lang="de-DE" dirty="0" smtClean="0"/>
              <a:t> man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1752600"/>
          </a:xfrm>
        </p:spPr>
        <p:txBody>
          <a:bodyPr/>
          <a:lstStyle/>
          <a:p>
            <a:r>
              <a:rPr lang="de-DE" dirty="0" err="1" smtClean="0"/>
              <a:t>She</a:t>
            </a:r>
            <a:r>
              <a:rPr lang="de-DE" dirty="0" smtClean="0"/>
              <a:t> </a:t>
            </a:r>
            <a:r>
              <a:rPr lang="de-DE" dirty="0" err="1" smtClean="0"/>
              <a:t>wants</a:t>
            </a:r>
            <a:r>
              <a:rPr lang="de-DE" dirty="0" smtClean="0"/>
              <a:t> </a:t>
            </a:r>
            <a:r>
              <a:rPr lang="de-DE" dirty="0" err="1" smtClean="0"/>
              <a:t>it!</a:t>
            </a:r>
            <a:endParaRPr lang="de-DE" dirty="0"/>
          </a:p>
        </p:txBody>
      </p:sp>
      <p:pic>
        <p:nvPicPr>
          <p:cNvPr id="4" name="Grafik 3" descr="scre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6223115" cy="3733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Idea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shopping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Everyman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girlfriend</a:t>
            </a:r>
            <a:r>
              <a:rPr lang="de-DE" dirty="0" smtClean="0"/>
              <a:t>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Keep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girl</a:t>
            </a:r>
            <a:r>
              <a:rPr lang="de-DE" dirty="0" smtClean="0"/>
              <a:t> happy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buying</a:t>
            </a:r>
            <a:r>
              <a:rPr lang="de-DE" dirty="0" smtClean="0"/>
              <a:t> her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</a:t>
            </a:r>
            <a:r>
              <a:rPr lang="de-DE" dirty="0" err="1" smtClean="0"/>
              <a:t>wants</a:t>
            </a:r>
            <a:r>
              <a:rPr lang="de-DE" dirty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</a:t>
            </a:r>
            <a:r>
              <a:rPr lang="de-DE" dirty="0" err="1" smtClean="0"/>
              <a:t>wants</a:t>
            </a:r>
            <a:r>
              <a:rPr lang="de-DE" dirty="0" smtClean="0"/>
              <a:t> it. 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gifts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stores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mall.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The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buy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happier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mall</a:t>
            </a:r>
            <a:endParaRPr lang="de-DE" dirty="0"/>
          </a:p>
        </p:txBody>
      </p:sp>
      <p:pic>
        <p:nvPicPr>
          <p:cNvPr id="6" name="Inhaltsplatzhalter 5" descr="overviewMa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108" y="1600200"/>
            <a:ext cx="753378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Find </a:t>
            </a:r>
            <a:r>
              <a:rPr lang="de-DE" dirty="0" err="1" smtClean="0"/>
              <a:t>the</a:t>
            </a:r>
            <a:r>
              <a:rPr lang="de-DE" dirty="0" smtClean="0"/>
              <a:t> Gift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2400" dirty="0" err="1" smtClean="0"/>
              <a:t>navigate</a:t>
            </a:r>
            <a:r>
              <a:rPr lang="de-DE" sz="2400" dirty="0" smtClean="0"/>
              <a:t>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virtual</a:t>
            </a:r>
            <a:r>
              <a:rPr lang="de-DE" sz="2400" dirty="0" smtClean="0"/>
              <a:t> </a:t>
            </a:r>
            <a:r>
              <a:rPr lang="de-DE" sz="2400" dirty="0" err="1" smtClean="0"/>
              <a:t>store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err="1" smtClean="0"/>
              <a:t>girlfriend</a:t>
            </a:r>
            <a:r>
              <a:rPr lang="de-DE" sz="2400" dirty="0" smtClean="0"/>
              <a:t>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 her </a:t>
            </a:r>
            <a:r>
              <a:rPr lang="de-DE" sz="2400" dirty="0" err="1" smtClean="0"/>
              <a:t>mind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err="1" smtClean="0"/>
              <a:t>stores</a:t>
            </a:r>
            <a:r>
              <a:rPr lang="de-DE" sz="2400" dirty="0" smtClean="0"/>
              <a:t> </a:t>
            </a:r>
            <a:r>
              <a:rPr lang="de-DE" sz="2400" dirty="0" err="1" smtClean="0"/>
              <a:t>change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stock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err="1" smtClean="0"/>
              <a:t>people</a:t>
            </a:r>
            <a:r>
              <a:rPr lang="de-DE" sz="2400" dirty="0" smtClean="0"/>
              <a:t> block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sight</a:t>
            </a:r>
            <a:endParaRPr lang="de-DE" sz="2400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Buy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Gift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2400" dirty="0" err="1" smtClean="0"/>
              <a:t>tap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object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2050" name="Picture 2" descr="C:\Users\Roman\uni\Magister\Semester5\armd\pick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40" y="3214686"/>
            <a:ext cx="500066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man\uni\Magister\Semester5\armd\präsi\l11_tex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206"/>
            <a:ext cx="4214809" cy="421481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endParaRPr lang="de-DE" dirty="0" smtClean="0"/>
          </a:p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All-in-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One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Texture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Item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color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set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shader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save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texture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space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Mall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sound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volume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apropriate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play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distance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Alpha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picking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Simple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geometry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not</a:t>
            </a:r>
            <a:endParaRPr lang="de-DE" dirty="0"/>
          </a:p>
          <a:p>
            <a:r>
              <a:rPr lang="de-DE" dirty="0" err="1" smtClean="0">
                <a:solidFill>
                  <a:srgbClr val="C00000"/>
                </a:solidFill>
              </a:rPr>
              <a:t>Framebuffer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Object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Picking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C00000"/>
                </a:solidFill>
              </a:rPr>
              <a:t>More </a:t>
            </a:r>
            <a:r>
              <a:rPr lang="de-DE" dirty="0" err="1" smtClean="0">
                <a:solidFill>
                  <a:srgbClr val="C00000"/>
                </a:solidFill>
              </a:rPr>
              <a:t>sophisticated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geometry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C00000"/>
                </a:solidFill>
              </a:rPr>
              <a:t>Store </a:t>
            </a:r>
            <a:r>
              <a:rPr lang="de-DE" dirty="0" err="1" smtClean="0">
                <a:solidFill>
                  <a:srgbClr val="C00000"/>
                </a:solidFill>
              </a:rPr>
              <a:t>opening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hours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C00000"/>
                </a:solidFill>
              </a:rPr>
              <a:t>Post </a:t>
            </a:r>
            <a:r>
              <a:rPr lang="de-DE" dirty="0" err="1" smtClean="0">
                <a:solidFill>
                  <a:srgbClr val="C00000"/>
                </a:solidFill>
              </a:rPr>
              <a:t>processing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effects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Thoughts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Simple - Easy - </a:t>
            </a:r>
            <a:r>
              <a:rPr lang="de-DE" dirty="0" err="1" smtClean="0"/>
              <a:t>Beautiful</a:t>
            </a:r>
            <a:endParaRPr lang="de-DE" dirty="0" smtClean="0"/>
          </a:p>
          <a:p>
            <a:pPr>
              <a:buNone/>
            </a:pPr>
            <a:endParaRPr lang="de-DE" dirty="0"/>
          </a:p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AND </a:t>
            </a:r>
            <a:r>
              <a:rPr lang="de-DE" dirty="0" err="1" smtClean="0"/>
              <a:t>hardware</a:t>
            </a:r>
            <a:endParaRPr lang="de-DE" dirty="0" smtClean="0"/>
          </a:p>
          <a:p>
            <a:r>
              <a:rPr lang="de-DE" dirty="0" err="1" smtClean="0"/>
              <a:t>Explore</a:t>
            </a:r>
            <a:r>
              <a:rPr lang="de-DE" dirty="0" smtClean="0"/>
              <a:t> </a:t>
            </a:r>
            <a:r>
              <a:rPr lang="de-DE" dirty="0" smtClean="0"/>
              <a:t>massive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web</a:t>
            </a:r>
          </a:p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AR </a:t>
            </a:r>
            <a:r>
              <a:rPr lang="de-DE" dirty="0" err="1" smtClean="0"/>
              <a:t>possibilities</a:t>
            </a:r>
            <a:r>
              <a:rPr lang="de-DE" dirty="0" smtClean="0"/>
              <a:t> (intuitive </a:t>
            </a:r>
            <a:r>
              <a:rPr lang="de-DE" dirty="0" err="1" smtClean="0"/>
              <a:t>navigation</a:t>
            </a:r>
            <a:r>
              <a:rPr lang="de-DE" dirty="0" smtClean="0"/>
              <a:t>, …)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Bildschirmpräsentation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Henpecked man</vt:lpstr>
      <vt:lpstr>Idea</vt:lpstr>
      <vt:lpstr>The mall</vt:lpstr>
      <vt:lpstr>Play</vt:lpstr>
      <vt:lpstr>Work</vt:lpstr>
      <vt:lpstr>Final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Henpecked man</dc:title>
  <dc:creator>Roman</dc:creator>
  <cp:lastModifiedBy>Roman</cp:lastModifiedBy>
  <cp:revision>19</cp:revision>
  <dcterms:created xsi:type="dcterms:W3CDTF">2011-06-26T18:20:05Z</dcterms:created>
  <dcterms:modified xsi:type="dcterms:W3CDTF">2011-06-26T20:34:10Z</dcterms:modified>
</cp:coreProperties>
</file>